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32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865</TotalTime>
  <Words>1338</Words>
  <Application>Microsoft Office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History at the Crossroads</vt:lpstr>
      <vt:lpstr>PowerPoint Presentation</vt:lpstr>
      <vt:lpstr>Using Analogies</vt:lpstr>
      <vt:lpstr>Analogy</vt:lpstr>
      <vt:lpstr>Why Use Analogies in History</vt:lpstr>
      <vt:lpstr>Some Educationism</vt:lpstr>
      <vt:lpstr>Beware of the Fallacies!</vt:lpstr>
      <vt:lpstr>Fallacy of the Perfect Analogy</vt:lpstr>
      <vt:lpstr>Fallacy of the Multiple Analogy</vt:lpstr>
      <vt:lpstr>Fallacy of the Proof by Analogy</vt:lpstr>
      <vt:lpstr>PowerPoint Presentation</vt:lpstr>
      <vt:lpstr>The Analogy</vt:lpstr>
      <vt:lpstr>Dorothy at the Crossroads</vt:lpstr>
      <vt:lpstr>Why This Applies to History</vt:lpstr>
      <vt:lpstr>American Crossroads</vt:lpstr>
      <vt:lpstr>American Scarecrows</vt:lpstr>
      <vt:lpstr>Principal Components of the Analogy</vt:lpstr>
      <vt:lpstr>The Crossroads Process</vt:lpstr>
      <vt:lpstr>Introduce the Target Concept</vt:lpstr>
      <vt:lpstr>Review the Crossroads Analogy</vt:lpstr>
      <vt:lpstr>Present the Lesson</vt:lpstr>
      <vt:lpstr>Indicate the Limits of Crossroads</vt:lpstr>
      <vt:lpstr>Draw Conclusions</vt:lpstr>
      <vt:lpstr>PowerPoint Presentation</vt:lpstr>
    </vt:vector>
  </TitlesOfParts>
  <Company>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Light / Green Light</dc:title>
  <dc:creator>Robert Brown</dc:creator>
  <cp:lastModifiedBy>Robby</cp:lastModifiedBy>
  <cp:revision>22</cp:revision>
  <dcterms:created xsi:type="dcterms:W3CDTF">2010-11-26T16:13:18Z</dcterms:created>
  <dcterms:modified xsi:type="dcterms:W3CDTF">2011-06-06T16:48:34Z</dcterms:modified>
</cp:coreProperties>
</file>